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73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4809" y="2130242"/>
            <a:ext cx="6630235" cy="2651581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400" dirty="0"/>
              <a:t>La Asociación Deportiva Nacional de Tiro con               Armas de Caza con relación al numeral 21                           del artículo 10 del Capítulo segundo,                             Decreto No. 57-2008 informa:</a:t>
            </a:r>
            <a:br>
              <a:rPr lang="es-GT" sz="2400" dirty="0"/>
            </a:br>
            <a:br>
              <a:rPr lang="es-GT" sz="1000" dirty="0"/>
            </a:br>
            <a:r>
              <a:rPr lang="es-GT" sz="2400" dirty="0"/>
              <a:t>Que no aplica para la Asociación en virtud de                           que no se han constituido fideicomisos con                       fondos públicos.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470148" y="2111506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4794523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21, Ley de Acceso a la Información Pública)</a:t>
            </a:r>
          </a:p>
          <a:p>
            <a:r>
              <a:rPr lang="es-GT" sz="850" b="1" dirty="0"/>
              <a:t>FIDEICOMISOS CONSTITUIDOS CON FONDOS PÚBLICOS</a:t>
            </a:r>
          </a:p>
          <a:p>
            <a:r>
              <a:rPr lang="es-GT" sz="900" b="1" dirty="0"/>
              <a:t>Vigente período 2022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8369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5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133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778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3143</TotalTime>
  <Words>84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              Armas de Caza con relación al numeral 21                           del artículo 10 del Capítulo segundo,                             Decreto No. 57-2008 informa:  Que no aplica para la Asociación en virtud de                           que no se han constituido fideicomisos con                       fondos públicos.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208</cp:revision>
  <cp:lastPrinted>2020-02-25T15:14:23Z</cp:lastPrinted>
  <dcterms:created xsi:type="dcterms:W3CDTF">2017-06-09T21:20:02Z</dcterms:created>
  <dcterms:modified xsi:type="dcterms:W3CDTF">2023-02-11T16:55:00Z</dcterms:modified>
</cp:coreProperties>
</file>